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0" r:id="rId3"/>
    <p:sldId id="414" r:id="rId4"/>
  </p:sldIdLst>
  <p:sldSz cx="10691495" cy="75596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9" userDrawn="1">
          <p15:clr>
            <a:srgbClr val="A4A3A4"/>
          </p15:clr>
        </p15:guide>
        <p15:guide id="2" pos="33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1E25"/>
    <a:srgbClr val="F38000"/>
    <a:srgbClr val="FEFEFE"/>
    <a:srgbClr val="FFFF01"/>
    <a:srgbClr val="D2B501"/>
    <a:srgbClr val="009A44"/>
    <a:srgbClr val="92D052"/>
    <a:srgbClr val="019FE9"/>
    <a:srgbClr val="00A1E8"/>
    <a:srgbClr val="019F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309"/>
        <p:guide pos="337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6696" y="1143000"/>
            <a:ext cx="4364609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051425" y="1008108"/>
            <a:ext cx="8594529" cy="283381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615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051425" y="3925269"/>
            <a:ext cx="8594529" cy="1623291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645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04190" indent="0" algn="ctr">
              <a:buNone/>
              <a:defRPr sz="2205"/>
            </a:lvl2pPr>
            <a:lvl3pPr marL="1008380" indent="0" algn="ctr">
              <a:buNone/>
              <a:defRPr sz="1990"/>
            </a:lvl3pPr>
            <a:lvl4pPr marL="1512570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695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533606" y="853319"/>
            <a:ext cx="9623852" cy="6044676"/>
          </a:xfrm>
        </p:spPr>
        <p:txBody>
          <a:bodyPr/>
          <a:lstStyle>
            <a:lvl1pPr marL="252730" indent="-25273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756285" indent="-25273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259840" indent="-25273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764030" indent="-25273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268855" indent="-25273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051425" y="2738560"/>
            <a:ext cx="8594529" cy="1123206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61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051425" y="3925269"/>
            <a:ext cx="8594529" cy="519929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645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3606" y="670749"/>
            <a:ext cx="9620695" cy="77791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9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606" y="1643136"/>
            <a:ext cx="9620695" cy="5246922"/>
          </a:xfrm>
        </p:spPr>
        <p:txBody>
          <a:bodyPr vert="horz" lIns="90000" tIns="46800" rIns="90000" bIns="46800" rtlCol="0">
            <a:normAutofit/>
          </a:bodyPr>
          <a:lstStyle>
            <a:lvl1pPr marL="252730" marR="0" lvl="0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99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756285" marR="0" lvl="1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259840" marR="0" lvl="2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764030" marR="0" lvl="3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268855" marR="0" lvl="4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20315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746060" y="4242783"/>
            <a:ext cx="6813738" cy="84538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85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746060" y="5088165"/>
            <a:ext cx="6813738" cy="956511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99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041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380" indent="0">
              <a:buNone/>
              <a:defRPr sz="1990">
                <a:solidFill>
                  <a:schemeClr val="tx1">
                    <a:tint val="75000"/>
                  </a:schemeClr>
                </a:solidFill>
              </a:defRPr>
            </a:lvl3pPr>
            <a:lvl4pPr marL="15125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69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3606" y="670749"/>
            <a:ext cx="9620695" cy="77791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9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33606" y="1655043"/>
            <a:ext cx="4540387" cy="5235015"/>
          </a:xfrm>
        </p:spPr>
        <p:txBody>
          <a:bodyPr vert="horz" lIns="90000" tIns="46800" rIns="90000" bIns="46800" rtlCol="0">
            <a:normAutofit/>
          </a:bodyPr>
          <a:lstStyle>
            <a:lvl1pPr marL="252730" marR="0" lvl="0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756285" marR="0" lvl="1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259840" marR="0" lvl="2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764030" marR="0" lvl="3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268855" marR="0" lvl="4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623386" y="1655043"/>
            <a:ext cx="4540387" cy="5235015"/>
          </a:xfrm>
        </p:spPr>
        <p:txBody>
          <a:bodyPr lIns="90000" tIns="46800" rIns="90000" bIns="46800">
            <a:normAutofit/>
          </a:bodyPr>
          <a:lstStyle>
            <a:lvl1pPr marL="252730" indent="-25273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76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56285" indent="-25273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76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259840" indent="-25273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76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764030" indent="-25273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54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545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3606" y="670749"/>
            <a:ext cx="9620695" cy="77791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9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33606" y="1575664"/>
            <a:ext cx="4685629" cy="420706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205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504190" indent="0">
              <a:buNone/>
              <a:defRPr sz="2205" b="1"/>
            </a:lvl2pPr>
            <a:lvl3pPr marL="1008380" indent="0">
              <a:buNone/>
              <a:defRPr sz="1990" b="1"/>
            </a:lvl3pPr>
            <a:lvl4pPr marL="1512570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695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33606" y="2043997"/>
            <a:ext cx="4685629" cy="4846060"/>
          </a:xfrm>
        </p:spPr>
        <p:txBody>
          <a:bodyPr vert="horz" lIns="101600" tIns="0" rIns="82550" bIns="0" rtlCol="0">
            <a:normAutofit/>
          </a:bodyPr>
          <a:lstStyle>
            <a:lvl1pPr marL="252730" marR="0" lvl="0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756285" marR="0" lvl="1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259840" marR="0" lvl="2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764030" marR="0" lvl="3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268855" marR="0" lvl="4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5469154" y="1567427"/>
            <a:ext cx="4685629" cy="420706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205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04190" indent="0">
              <a:buNone/>
              <a:defRPr sz="2205" b="1"/>
            </a:lvl2pPr>
            <a:lvl3pPr marL="1008380" indent="0">
              <a:buNone/>
              <a:defRPr sz="1990" b="1"/>
            </a:lvl3pPr>
            <a:lvl4pPr marL="1512570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695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5469154" y="2043997"/>
            <a:ext cx="4685629" cy="4846060"/>
          </a:xfrm>
        </p:spPr>
        <p:txBody>
          <a:bodyPr vert="horz" lIns="101600" tIns="0" rIns="82550" bIns="0" rtlCol="0">
            <a:normAutofit/>
          </a:bodyPr>
          <a:lstStyle>
            <a:lvl1pPr marL="252730" marR="0" lvl="0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756285" marR="0" lvl="1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259840" marR="0" lvl="2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764030" marR="0" lvl="3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268855" marR="0" lvl="4" indent="-25273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54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3606" y="670749"/>
            <a:ext cx="9620695" cy="77791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9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533606" y="1714577"/>
            <a:ext cx="4589745" cy="50802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765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756285" marR="0" lvl="1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765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259840" marR="0" lvl="2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765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764030" marR="0" lvl="3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765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268855" marR="0" lvl="4" indent="-25273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765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5569710" y="1714577"/>
            <a:ext cx="4584591" cy="50802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76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0419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8976578" y="1008108"/>
            <a:ext cx="915655" cy="554459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308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01988" y="1008108"/>
            <a:ext cx="8041979" cy="5544591"/>
          </a:xfrm>
        </p:spPr>
        <p:txBody>
          <a:bodyPr vert="eaVert" lIns="46800" tIns="46800" rIns="46800" bIns="46800"/>
          <a:lstStyle>
            <a:lvl1pPr marL="252730" indent="-25273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756285" indent="-25273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259840" indent="-25273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764030" indent="-25273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268855" indent="-25273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533606" y="670749"/>
            <a:ext cx="9620695" cy="77791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533606" y="1643136"/>
            <a:ext cx="9620695" cy="5246922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536763" y="6961498"/>
            <a:ext cx="2368074" cy="34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1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609997" y="6961498"/>
            <a:ext cx="3473175" cy="34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7786227" y="6961498"/>
            <a:ext cx="2368074" cy="34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08380" rtl="0" eaLnBrk="1" fontAlgn="auto" latinLnBrk="0" hangingPunct="1">
        <a:lnSpc>
          <a:spcPct val="100000"/>
        </a:lnSpc>
        <a:spcBef>
          <a:spcPct val="0"/>
        </a:spcBef>
        <a:buNone/>
        <a:defRPr sz="397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52730" indent="-252730" algn="l" defTabSz="100838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99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756285" indent="-252730" algn="l" defTabSz="100838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774825" algn="l"/>
          <a:tab pos="1774825" algn="l"/>
          <a:tab pos="1774825" algn="l"/>
          <a:tab pos="1774825" algn="l"/>
        </a:tabLst>
        <a:defRPr sz="176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259840" indent="-252730" algn="l" defTabSz="100838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76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764030" indent="-252730" algn="l" defTabSz="100838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54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268855" indent="-252730" algn="l" defTabSz="100838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54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771775" indent="-252730" algn="l" defTabSz="1008380" rtl="0" eaLnBrk="1" latinLnBrk="0" hangingPunct="1">
        <a:lnSpc>
          <a:spcPct val="90000"/>
        </a:lnSpc>
        <a:spcBef>
          <a:spcPct val="111000"/>
        </a:spcBef>
        <a:buFont typeface="Arial" panose="020B0604020202020204" pitchFamily="34" charset="0"/>
        <a:buChar char="•"/>
        <a:defRPr sz="1990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730" algn="l" defTabSz="1008380" rtl="0" eaLnBrk="1" latinLnBrk="0" hangingPunct="1">
        <a:lnSpc>
          <a:spcPct val="90000"/>
        </a:lnSpc>
        <a:spcBef>
          <a:spcPct val="111000"/>
        </a:spcBef>
        <a:buFont typeface="Arial" panose="020B0604020202020204" pitchFamily="34" charset="0"/>
        <a:buChar char="•"/>
        <a:defRPr sz="199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55" indent="-252730" algn="l" defTabSz="1008380" rtl="0" eaLnBrk="1" latinLnBrk="0" hangingPunct="1">
        <a:lnSpc>
          <a:spcPct val="90000"/>
        </a:lnSpc>
        <a:spcBef>
          <a:spcPct val="111000"/>
        </a:spcBef>
        <a:buFont typeface="Arial" panose="020B0604020202020204" pitchFamily="34" charset="0"/>
        <a:buChar char="•"/>
        <a:defRPr sz="1990" kern="1200">
          <a:solidFill>
            <a:schemeClr val="tx1"/>
          </a:solidFill>
          <a:latin typeface="+mn-lt"/>
          <a:ea typeface="+mn-ea"/>
          <a:cs typeface="+mn-cs"/>
        </a:defRPr>
      </a:lvl8pPr>
      <a:lvl9pPr marL="4284345" indent="-252730" algn="l" defTabSz="1008380" rtl="0" eaLnBrk="1" latinLnBrk="0" hangingPunct="1">
        <a:lnSpc>
          <a:spcPct val="90000"/>
        </a:lnSpc>
        <a:spcBef>
          <a:spcPct val="111000"/>
        </a:spcBef>
        <a:buFont typeface="Arial" panose="020B0604020202020204" pitchFamily="34" charset="0"/>
        <a:buChar char="•"/>
        <a:defRPr sz="1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1pPr>
      <a:lvl2pPr marL="504190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2pPr>
      <a:lvl3pPr marL="1008380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3pPr>
      <a:lvl4pPr marL="1512570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7pPr>
      <a:lvl8pPr marL="3528695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8380" rtl="0" eaLnBrk="1" latinLnBrk="0" hangingPunct="1">
        <a:defRPr sz="1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842770" y="1240790"/>
            <a:ext cx="6760210" cy="2856865"/>
          </a:xfrm>
          <a:prstGeom prst="rect">
            <a:avLst/>
          </a:prstGeom>
          <a:solidFill>
            <a:srgbClr val="FFFF0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332865" y="158115"/>
            <a:ext cx="8279130" cy="626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>
            <p:custDataLst>
              <p:tags r:id="rId1"/>
            </p:custDataLst>
          </p:nvPr>
        </p:nvSpPr>
        <p:spPr>
          <a:xfrm>
            <a:off x="7560310" y="1240155"/>
            <a:ext cx="1042670" cy="577215"/>
          </a:xfrm>
          <a:prstGeom prst="rect">
            <a:avLst/>
          </a:prstGeom>
          <a:solidFill>
            <a:srgbClr val="B71C2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648075" y="1235710"/>
            <a:ext cx="916305" cy="845185"/>
          </a:xfrm>
          <a:prstGeom prst="rect">
            <a:avLst/>
          </a:prstGeom>
          <a:solidFill>
            <a:srgbClr val="019FE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>
            <p:custDataLst>
              <p:tags r:id="rId2"/>
            </p:custDataLst>
          </p:nvPr>
        </p:nvSpPr>
        <p:spPr>
          <a:xfrm>
            <a:off x="7559675" y="3514090"/>
            <a:ext cx="1042670" cy="577215"/>
          </a:xfrm>
          <a:prstGeom prst="rect">
            <a:avLst/>
          </a:prstGeom>
          <a:solidFill>
            <a:srgbClr val="B71C2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文本框 47"/>
          <p:cNvSpPr txBox="1"/>
          <p:nvPr/>
        </p:nvSpPr>
        <p:spPr>
          <a:xfrm>
            <a:off x="3647440" y="1447800"/>
            <a:ext cx="916940" cy="2438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客服中心</a:t>
            </a:r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4" name="文本框 63"/>
          <p:cNvSpPr txBox="1"/>
          <p:nvPr>
            <p:custDataLst>
              <p:tags r:id="rId3"/>
            </p:custDataLst>
          </p:nvPr>
        </p:nvSpPr>
        <p:spPr>
          <a:xfrm>
            <a:off x="7575550" y="1390650"/>
            <a:ext cx="985520" cy="373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卫生间</a:t>
            </a:r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2959735" y="288925"/>
            <a:ext cx="5099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抚州东服务区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东区综合楼一楼平面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31135" y="1235710"/>
            <a:ext cx="916305" cy="845185"/>
          </a:xfrm>
          <a:prstGeom prst="rect">
            <a:avLst/>
          </a:prstGeom>
          <a:solidFill>
            <a:srgbClr val="019FE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959735" y="1447800"/>
            <a:ext cx="60388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餐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厅</a:t>
            </a:r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20615" y="2546985"/>
            <a:ext cx="60388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大厅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659630" y="885190"/>
            <a:ext cx="1127125" cy="288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综合楼入口</a:t>
            </a:r>
            <a:endParaRPr lang="zh-CN" altLang="en-US" sz="12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4"/>
            </p:custDataLst>
          </p:nvPr>
        </p:nvSpPr>
        <p:spPr>
          <a:xfrm>
            <a:off x="7616825" y="3665855"/>
            <a:ext cx="985520" cy="373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卫生间</a:t>
            </a:r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21310" y="4580255"/>
            <a:ext cx="1169035" cy="4076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478790" y="4661535"/>
            <a:ext cx="85407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汽修厂</a:t>
            </a:r>
            <a:endParaRPr lang="zh-CN" altLang="en-US" sz="12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28" name="表格 27"/>
          <p:cNvGraphicFramePr/>
          <p:nvPr/>
        </p:nvGraphicFramePr>
        <p:xfrm>
          <a:off x="1852930" y="4987925"/>
          <a:ext cx="7009130" cy="1955165"/>
        </p:xfrm>
        <a:graphic>
          <a:graphicData uri="http://schemas.openxmlformats.org/drawingml/2006/table">
            <a:tbl>
              <a:tblPr/>
              <a:tblGrid>
                <a:gridCol w="637540"/>
                <a:gridCol w="637540"/>
                <a:gridCol w="1097915"/>
                <a:gridCol w="637540"/>
                <a:gridCol w="637540"/>
                <a:gridCol w="850265"/>
                <a:gridCol w="811530"/>
                <a:gridCol w="1061720"/>
                <a:gridCol w="637540"/>
              </a:tblGrid>
              <a:tr h="281940">
                <a:tc gridSpan="9">
                  <a:txBody>
                    <a:bodyPr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抚州东服务区北区综合楼一楼布局图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64160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D-1-C01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60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满瀚轩餐厅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D-1-G01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60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驿路真情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D-1-T01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250.55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汽修厂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790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600" b="1" i="0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842770" y="1240790"/>
            <a:ext cx="6760210" cy="2856865"/>
          </a:xfrm>
          <a:prstGeom prst="rect">
            <a:avLst/>
          </a:prstGeom>
          <a:solidFill>
            <a:srgbClr val="FFFF0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332865" y="158115"/>
            <a:ext cx="8279130" cy="626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>
            <p:custDataLst>
              <p:tags r:id="rId1"/>
            </p:custDataLst>
          </p:nvPr>
        </p:nvSpPr>
        <p:spPr>
          <a:xfrm>
            <a:off x="7560310" y="1240155"/>
            <a:ext cx="1042670" cy="577215"/>
          </a:xfrm>
          <a:prstGeom prst="rect">
            <a:avLst/>
          </a:prstGeom>
          <a:solidFill>
            <a:srgbClr val="B71C2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648075" y="1235710"/>
            <a:ext cx="916305" cy="845185"/>
          </a:xfrm>
          <a:prstGeom prst="rect">
            <a:avLst/>
          </a:prstGeom>
          <a:solidFill>
            <a:srgbClr val="019FE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>
            <p:custDataLst>
              <p:tags r:id="rId2"/>
            </p:custDataLst>
          </p:nvPr>
        </p:nvSpPr>
        <p:spPr>
          <a:xfrm>
            <a:off x="7559675" y="3514090"/>
            <a:ext cx="1042670" cy="577215"/>
          </a:xfrm>
          <a:prstGeom prst="rect">
            <a:avLst/>
          </a:prstGeom>
          <a:solidFill>
            <a:srgbClr val="B71C2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文本框 47"/>
          <p:cNvSpPr txBox="1"/>
          <p:nvPr/>
        </p:nvSpPr>
        <p:spPr>
          <a:xfrm>
            <a:off x="3647440" y="1447800"/>
            <a:ext cx="916940" cy="2438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客服中心</a:t>
            </a:r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4" name="文本框 63"/>
          <p:cNvSpPr txBox="1"/>
          <p:nvPr>
            <p:custDataLst>
              <p:tags r:id="rId3"/>
            </p:custDataLst>
          </p:nvPr>
        </p:nvSpPr>
        <p:spPr>
          <a:xfrm>
            <a:off x="7575550" y="1390650"/>
            <a:ext cx="985520" cy="373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卫生间</a:t>
            </a:r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2959735" y="288925"/>
            <a:ext cx="5099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抚州东服务区西区综合楼一楼平面</a:t>
            </a:r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31135" y="1235710"/>
            <a:ext cx="916305" cy="845185"/>
          </a:xfrm>
          <a:prstGeom prst="rect">
            <a:avLst/>
          </a:prstGeom>
          <a:solidFill>
            <a:srgbClr val="019FE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959735" y="1447800"/>
            <a:ext cx="60388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餐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厅</a:t>
            </a:r>
            <a:endParaRPr lang="zh-CN" altLang="en-US" sz="14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20615" y="2546985"/>
            <a:ext cx="60388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大厅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659630" y="885190"/>
            <a:ext cx="1127125" cy="288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综合楼入口</a:t>
            </a:r>
            <a:endParaRPr lang="zh-CN" altLang="en-US" sz="12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4"/>
            </p:custDataLst>
          </p:nvPr>
        </p:nvSpPr>
        <p:spPr>
          <a:xfrm>
            <a:off x="7616825" y="3665855"/>
            <a:ext cx="985520" cy="373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卫生间</a:t>
            </a:r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21310" y="4580255"/>
            <a:ext cx="1169035" cy="4076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478790" y="4661535"/>
            <a:ext cx="854075" cy="244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dist"/>
            <a:r>
              <a:rPr lang="zh-CN" altLang="en-US"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汽修厂</a:t>
            </a:r>
            <a:endParaRPr lang="zh-CN" altLang="en-US" sz="12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28" name="表格 27"/>
          <p:cNvGraphicFramePr/>
          <p:nvPr/>
        </p:nvGraphicFramePr>
        <p:xfrm>
          <a:off x="1852930" y="4987925"/>
          <a:ext cx="7009130" cy="1955165"/>
        </p:xfrm>
        <a:graphic>
          <a:graphicData uri="http://schemas.openxmlformats.org/drawingml/2006/table">
            <a:tbl>
              <a:tblPr/>
              <a:tblGrid>
                <a:gridCol w="637540"/>
                <a:gridCol w="637540"/>
                <a:gridCol w="1097915"/>
                <a:gridCol w="637540"/>
                <a:gridCol w="637540"/>
                <a:gridCol w="850265"/>
                <a:gridCol w="811530"/>
                <a:gridCol w="1061720"/>
                <a:gridCol w="637540"/>
              </a:tblGrid>
              <a:tr h="281940">
                <a:tc gridSpan="9">
                  <a:txBody>
                    <a:bodyPr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抚州东服务区北区综合楼一楼布局图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64160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商铺面积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店招名称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X-1-C01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60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满瀚轩餐厅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X-1-G01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60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驿路真情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X-1-T01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250.55</a:t>
                      </a:r>
                      <a:endParaRPr lang="en-US" altLang="zh-CN"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汽修厂</a:t>
                      </a:r>
                      <a:endParaRPr lang="zh-CN" altLang="en-US"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790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5"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600" b="1" i="0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64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65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66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69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71.xml><?xml version="1.0" encoding="utf-8"?>
<p:tagLst xmlns:p="http://schemas.openxmlformats.org/presentationml/2006/main">
  <p:tag name="KSO_WM_DIAGRAM_VIRTUALLY_FRAME" val="{&quot;height&quot;:258,&quot;left&quot;:652.9,&quot;top&quot;:86.45,&quot;width&quot;:82.15}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WPS 演示</Application>
  <PresentationFormat>宽屏</PresentationFormat>
  <Paragraphs>140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Times New Roman</vt:lpstr>
      <vt:lpstr>方正仿宋简体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123</cp:lastModifiedBy>
  <cp:revision>155</cp:revision>
  <dcterms:created xsi:type="dcterms:W3CDTF">2019-06-19T02:08:00Z</dcterms:created>
  <dcterms:modified xsi:type="dcterms:W3CDTF">2026-03-19T08:27:31Z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AE17F0E1B3974A238D146764D0B835C4_13</vt:lpwstr>
  </property>
</Properties>
</file>