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5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833d8e4ea4e36d6ea59876dba2aa14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57375" y="0"/>
            <a:ext cx="8476615" cy="3991610"/>
          </a:xfrm>
          <a:prstGeom prst="rect">
            <a:avLst/>
          </a:prstGeom>
        </p:spPr>
      </p:pic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187325" y="3568065"/>
          <a:ext cx="11848465" cy="265176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103630"/>
                <a:gridCol w="1638300"/>
                <a:gridCol w="1433195"/>
                <a:gridCol w="907415"/>
                <a:gridCol w="1504950"/>
                <a:gridCol w="1303655"/>
                <a:gridCol w="1003300"/>
                <a:gridCol w="1549400"/>
                <a:gridCol w="1404620"/>
              </a:tblGrid>
              <a:tr h="365760">
                <a:tc gridSpan="9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临川东服务北区布局图</a:t>
                      </a:r>
                      <a:endParaRPr lang="zh-CN" altLang="en-US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面积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面积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面积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B-1-C01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166㎡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驿购便利店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B-1-C02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60㎡</a:t>
                      </a:r>
                      <a:endParaRPr lang="en-US" altLang="zh-CN" sz="1800"/>
                    </a:p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龙鑫小吃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B-1-G01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vert="horz" anchor="ctr" anchorCtr="0"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26㎡</a:t>
                      </a:r>
                      <a:endParaRPr lang="zh-CN" altLang="en-US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客服中心</a:t>
                      </a:r>
                      <a:endParaRPr lang="zh-CN" altLang="en-US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B-1-G02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vert="horz" anchor="ctr" anchorCtr="0"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28</a:t>
                      </a:r>
                      <a:r>
                        <a:rPr lang="en-US" altLang="zh-CN" sz="1800">
                          <a:sym typeface="+mn-ea"/>
                        </a:rPr>
                        <a:t>㎡</a:t>
                      </a:r>
                      <a:endParaRPr lang="en-US" altLang="zh-CN" sz="1800"/>
                    </a:p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交警执法室</a:t>
                      </a:r>
                      <a:endParaRPr lang="zh-CN" altLang="en-US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B-1-C04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vert="horz" anchor="ctr" anchorCtr="0"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28㎡</a:t>
                      </a:r>
                      <a:endParaRPr lang="en-US" altLang="zh-CN" sz="1800"/>
                    </a:p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空</a:t>
                      </a:r>
                      <a:endParaRPr lang="zh-CN" altLang="en-US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B-1-C06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vert="horz" anchor="ctr" anchorCtr="0"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550㎡</a:t>
                      </a:r>
                      <a:endParaRPr lang="en-US" altLang="zh-CN" sz="1800"/>
                    </a:p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龙鑫自助餐</a:t>
                      </a: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TABLE_ENDDRAG_ORIGIN_RECT" val="932*191"/>
  <p:tag name="TABLE_ENDDRAG_RECT" val="14*282*932*191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commondata" val="eyJoZGlkIjoiN2ViZTJkNGI4YWQxYTZjMjJlZmZlYmU1YmIwZDkyYjk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WPS 演示</Application>
  <PresentationFormat>宽屏</PresentationFormat>
  <Paragraphs>76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157</cp:revision>
  <dcterms:created xsi:type="dcterms:W3CDTF">2019-06-19T02:08:00Z</dcterms:created>
  <dcterms:modified xsi:type="dcterms:W3CDTF">2024-06-25T09:23:48Z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2052-12.1.0.16412</vt:lpwstr>
  </property>
  <property fmtid="{D5CDD505-2E9C-101B-9397-08002B2CF9AE}" pid="3" name="ICV">
    <vt:lpwstr>57B0EC4E72E74D389D4B71A088F1D24A_11</vt:lpwstr>
  </property>
</Properties>
</file>